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62896b79e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62896b79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62896aff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262896aff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62896aff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62896aff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62896aff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62896aff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62896aff2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62896aff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1279185" y="1600202"/>
            <a:ext cx="6565570" cy="4384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2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719846"/>
            <a:ext cx="8229600" cy="11430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" type="body"/>
          </p:nvPr>
        </p:nvSpPr>
        <p:spPr>
          <a:xfrm>
            <a:off x="1279186" y="1729974"/>
            <a:ext cx="6565569" cy="413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>
            <p:ph idx="2" type="pic"/>
          </p:nvPr>
        </p:nvSpPr>
        <p:spPr>
          <a:xfrm>
            <a:off x="1785578" y="1755897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" type="body"/>
          </p:nvPr>
        </p:nvSpPr>
        <p:spPr>
          <a:xfrm>
            <a:off x="1279185" y="1600202"/>
            <a:ext cx="6565570" cy="4384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5" name="Google Shape;25;p7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Caption">
  <p:cSld name="2_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>
            <p:ph idx="2" type="pic"/>
          </p:nvPr>
        </p:nvSpPr>
        <p:spPr>
          <a:xfrm>
            <a:off x="1785578" y="1755897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 with Caption">
  <p:cSld name="3_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1279186" y="1729974"/>
            <a:ext cx="6565569" cy="413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/>
        </p:nvSpPr>
        <p:spPr>
          <a:xfrm>
            <a:off x="351450" y="1205953"/>
            <a:ext cx="80187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dk1"/>
                </a:solidFill>
              </a:rPr>
              <a:t>Siremar </a:t>
            </a:r>
            <a:endParaRPr b="1" sz="5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CSE-5335: Presentation</a:t>
            </a:r>
            <a:endParaRPr b="1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1" lang="en-US" sz="3600">
                <a:solidFill>
                  <a:schemeClr val="dk1"/>
                </a:solidFill>
              </a:rPr>
              <a:t>roup 12</a:t>
            </a:r>
            <a:endParaRPr sz="1200"/>
          </a:p>
        </p:txBody>
      </p:sp>
      <p:sp>
        <p:nvSpPr>
          <p:cNvPr id="47" name="Google Shape;47;p13"/>
          <p:cNvSpPr txBox="1"/>
          <p:nvPr/>
        </p:nvSpPr>
        <p:spPr>
          <a:xfrm>
            <a:off x="474479" y="5186379"/>
            <a:ext cx="54864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3409F"/>
                </a:solidFill>
                <a:latin typeface="Arial"/>
                <a:ea typeface="Arial"/>
                <a:cs typeface="Arial"/>
                <a:sym typeface="Arial"/>
              </a:rPr>
              <a:t>Section: 5335-</a:t>
            </a:r>
            <a:r>
              <a:rPr lang="en-US" sz="1800">
                <a:solidFill>
                  <a:srgbClr val="13409F"/>
                </a:solidFill>
              </a:rPr>
              <a:t>002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3"/>
          <p:cNvSpPr txBox="1"/>
          <p:nvPr/>
        </p:nvSpPr>
        <p:spPr>
          <a:xfrm>
            <a:off x="474479" y="5496375"/>
            <a:ext cx="6000110" cy="271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SPRING 2022</a:t>
            </a:r>
            <a:endParaRPr/>
          </a:p>
        </p:txBody>
      </p:sp>
      <p:sp>
        <p:nvSpPr>
          <p:cNvPr id="49" name="Google Shape;49;p13"/>
          <p:cNvSpPr txBox="1"/>
          <p:nvPr/>
        </p:nvSpPr>
        <p:spPr>
          <a:xfrm>
            <a:off x="474471" y="3305343"/>
            <a:ext cx="53259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Presented By-</a:t>
            </a:r>
            <a:endParaRPr sz="2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3409F"/>
                </a:solidFill>
              </a:rPr>
              <a:t>Nudrat Nawal Saber</a:t>
            </a:r>
            <a:endParaRPr sz="2400">
              <a:solidFill>
                <a:srgbClr val="13409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3409F"/>
                </a:solidFill>
              </a:rPr>
              <a:t>Feng Jiang</a:t>
            </a:r>
            <a:endParaRPr sz="2400">
              <a:solidFill>
                <a:srgbClr val="13409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3409F"/>
                </a:solidFill>
              </a:rPr>
              <a:t>Sankalp Sandeep Singh</a:t>
            </a:r>
            <a:endParaRPr sz="2400">
              <a:solidFill>
                <a:srgbClr val="13409F"/>
              </a:solidFill>
            </a:endParaRPr>
          </a:p>
        </p:txBody>
      </p:sp>
      <p:cxnSp>
        <p:nvCxnSpPr>
          <p:cNvPr id="50" name="Google Shape;50;p13"/>
          <p:cNvCxnSpPr/>
          <p:nvPr/>
        </p:nvCxnSpPr>
        <p:spPr>
          <a:xfrm>
            <a:off x="567813" y="5053315"/>
            <a:ext cx="4886964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1279186" y="1892083"/>
            <a:ext cx="6565569" cy="3906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279186" y="191009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rPr>
              <a:t>Page : </a:t>
            </a:r>
            <a:r>
              <a:rPr lang="en-US" sz="1800">
                <a:solidFill>
                  <a:srgbClr val="376092"/>
                </a:solidFill>
              </a:rPr>
              <a:t>Contact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50" y="1202675"/>
            <a:ext cx="8616099" cy="49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/>
        </p:nvSpPr>
        <p:spPr>
          <a:xfrm>
            <a:off x="1279186" y="191009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1279186" y="83734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rPr>
              <a:t>Page : </a:t>
            </a:r>
            <a:r>
              <a:rPr lang="en-US" sz="1800">
                <a:solidFill>
                  <a:srgbClr val="376092"/>
                </a:solidFill>
              </a:rPr>
              <a:t>Registration/login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50" y="1206650"/>
            <a:ext cx="8732325" cy="49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1279186" y="191009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rPr>
              <a:t>Page : </a:t>
            </a:r>
            <a:r>
              <a:rPr lang="en-US" sz="1800">
                <a:solidFill>
                  <a:srgbClr val="376092"/>
                </a:solidFill>
              </a:rPr>
              <a:t>Inspector</a:t>
            </a:r>
            <a:endParaRPr/>
          </a:p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0" y="1202675"/>
            <a:ext cx="8310948" cy="47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1279186" y="191009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rPr>
              <a:t>Page : </a:t>
            </a:r>
            <a:r>
              <a:rPr lang="en-US" sz="1800">
                <a:solidFill>
                  <a:srgbClr val="376092"/>
                </a:solidFill>
              </a:rPr>
              <a:t>Admin</a:t>
            </a:r>
            <a:endParaRPr/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75" y="1202675"/>
            <a:ext cx="8557952" cy="493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1279186" y="191009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rPr>
              <a:t>Page : </a:t>
            </a:r>
            <a:r>
              <a:rPr lang="en-US" sz="1800">
                <a:solidFill>
                  <a:srgbClr val="376092"/>
                </a:solidFill>
              </a:rPr>
              <a:t>Admin</a:t>
            </a:r>
            <a:endParaRPr/>
          </a:p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00" y="1202675"/>
            <a:ext cx="8514376" cy="49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304320"/>
            <a:ext cx="82296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460459" y="3230087"/>
            <a:ext cx="8229600" cy="732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340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1388590" y="1036627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6092"/>
                </a:solidFill>
              </a:rPr>
              <a:t>                                             </a:t>
            </a:r>
            <a:r>
              <a:rPr b="0" i="0" lang="en-US" sz="1800" u="none" cap="none" strike="noStrik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rPr>
              <a:t>Chat</a:t>
            </a:r>
            <a:endParaRPr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875" y="1946975"/>
            <a:ext cx="3044700" cy="3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1235775" y="1335775"/>
            <a:ext cx="28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 chat box is minimized 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575" y="1946975"/>
            <a:ext cx="3180525" cy="39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5151775" y="1335775"/>
            <a:ext cx="28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while chat box is opened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0" y="1233225"/>
            <a:ext cx="8585498" cy="492156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2895600" y="771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6092"/>
                </a:solidFill>
              </a:rPr>
              <a:t>Page : Residents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1112861" y="219584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1380886" y="1638583"/>
            <a:ext cx="6565500" cy="3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65100" lvl="0" marL="0" rtl="0" algn="l">
              <a:lnSpc>
                <a:spcPct val="2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Times New Roman"/>
              <a:buChar char="•"/>
            </a:pPr>
            <a:r>
              <a:rPr lang="en-US" sz="2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Lack of communication </a:t>
            </a:r>
            <a:r>
              <a:rPr lang="en-US" sz="2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due to tight schedules.</a:t>
            </a:r>
            <a:endParaRPr sz="26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Times New Roman"/>
              <a:buChar char="•"/>
            </a:pPr>
            <a:r>
              <a:rPr lang="en-US" sz="2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Inadequate skills of team members</a:t>
            </a:r>
            <a:endParaRPr sz="26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•"/>
            </a:pPr>
            <a:r>
              <a:rPr lang="en-US" sz="2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Time limitation</a:t>
            </a:r>
            <a:endParaRPr sz="26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•"/>
            </a:pPr>
            <a:r>
              <a:rPr lang="en-US" sz="2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was a bit difficult to make team decisions.</a:t>
            </a:r>
            <a:endParaRPr sz="26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1191986" y="837349"/>
            <a:ext cx="6565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700" u="none" cap="none" strike="noStrike">
                <a:solidFill>
                  <a:srgbClr val="37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</a:t>
            </a:r>
            <a:r>
              <a:rPr lang="en-US" sz="3700">
                <a:solidFill>
                  <a:srgbClr val="37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i="0" lang="en-US" sz="3700" u="none" cap="none" strike="noStrike">
                <a:solidFill>
                  <a:srgbClr val="37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aced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700" y="4300750"/>
            <a:ext cx="2557199" cy="21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1289249" y="1766550"/>
            <a:ext cx="7050900" cy="3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just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Chat function is workable for all 3 types of users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42900" rtl="0" algn="just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Residents Can see the important calendar Dates 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42900" rtl="0" algn="just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SzPts val="26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User can post comments in blog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1279186" y="833349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600" u="none" cap="none" strike="noStrike">
                <a:solidFill>
                  <a:srgbClr val="37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Creative </a:t>
            </a:r>
            <a:r>
              <a:rPr lang="en-US" sz="3600">
                <a:solidFill>
                  <a:srgbClr val="37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i="0" lang="en-US" sz="3600" u="none" cap="none" strike="noStrike">
                <a:solidFill>
                  <a:srgbClr val="37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unctionalities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200" y="4024725"/>
            <a:ext cx="3414475" cy="201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1279186" y="1892083"/>
            <a:ext cx="6565569" cy="3906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1470" lvl="0" marL="342900" rtl="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Make some changes in user interface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470" lvl="0" marL="342900" rtl="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Add profile page for the users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470" lvl="0" marL="342900" rtl="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Add security by validating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1470" lvl="0" marL="342900" rtl="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Make users able to get registered with google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and facebook accounts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1279186" y="833349"/>
            <a:ext cx="6565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rPr>
              <a:t>Improvement</a:t>
            </a:r>
            <a:endParaRPr sz="3300"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900" y="4082825"/>
            <a:ext cx="2448076" cy="20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972700" y="1171225"/>
            <a:ext cx="6808200" cy="51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latin typeface="Times New Roman"/>
                <a:ea typeface="Times New Roman"/>
                <a:cs typeface="Times New Roman"/>
                <a:sym typeface="Times New Roman"/>
              </a:rPr>
              <a:t>About Siremar…</a:t>
            </a:r>
            <a:endParaRPr b="1" sz="3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Siremar aims to keep a dynamic count of all residents of the Margarita Island so that the island can get a stable, sound budget from Central Government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Siremar has three type of Users: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○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Resident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○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Inspector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○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SuperAdmin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It provides 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a lot of  benefits to residents,In order to achieve such benefits the residents have to get registered.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It also has a chat feature among residents,admin, and inspectors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1395411" y="1325433"/>
            <a:ext cx="6565500" cy="3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2400" lvl="0" marL="0" rtl="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imes New Roman"/>
              <a:buChar char="•"/>
            </a:pPr>
            <a:r>
              <a:rPr lang="en-US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complete package of full stack project </a:t>
            </a:r>
            <a:endParaRPr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imes New Roman"/>
              <a:buChar char="•"/>
            </a:pPr>
            <a:r>
              <a:rPr lang="en-US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laravel and react are so popular in these days </a:t>
            </a:r>
            <a:endParaRPr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Times New Roman"/>
              <a:buChar char="•"/>
            </a:pPr>
            <a:r>
              <a:rPr lang="en-US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has also some works in wordpress</a:t>
            </a:r>
            <a:endParaRPr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1279186" y="833349"/>
            <a:ext cx="6565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700" u="none" cap="none" strike="noStrike">
                <a:solidFill>
                  <a:srgbClr val="37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Addition to Portfolio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850" y="3535875"/>
            <a:ext cx="3300150" cy="26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530772" y="3687163"/>
            <a:ext cx="8229600" cy="11430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17" name="Google Shape;217;p3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/>
        </p:nvSpPr>
        <p:spPr>
          <a:xfrm>
            <a:off x="1178175" y="1248225"/>
            <a:ext cx="76269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Tools that are used:</a:t>
            </a:r>
            <a:endParaRPr b="1" sz="37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Html,CSS: For designing purpose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React :for building user interfaces based on components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PHP : for making dynamic and interactive Web pages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Laravel : framework</a:t>
            </a:r>
            <a:r>
              <a:rPr lang="en-US" sz="1600"/>
              <a:t> development of web applications </a:t>
            </a:r>
            <a:r>
              <a:rPr lang="en-US" sz="1600">
                <a:solidFill>
                  <a:schemeClr val="dk1"/>
                </a:solidFill>
              </a:rPr>
              <a:t>with the help of Model-View-Controller (MVC) design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MySql : For storing and managing database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Node js : for the chat function</a:t>
            </a:r>
            <a:endParaRPr sz="1600"/>
          </a:p>
        </p:txBody>
      </p:sp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650" y="5128975"/>
            <a:ext cx="2063200" cy="16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25" y="5492225"/>
            <a:ext cx="1565676" cy="12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0700" y="5492225"/>
            <a:ext cx="3735101" cy="11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0100" y="5302313"/>
            <a:ext cx="1260549" cy="15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460459" y="3230087"/>
            <a:ext cx="8229600" cy="7322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340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339600" y="779900"/>
            <a:ext cx="4232400" cy="4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800" u="none" cap="none" strike="noStrike">
                <a:solidFill>
                  <a:srgbClr val="37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Pages before Login</a:t>
            </a:r>
            <a:endParaRPr i="0" sz="3800" u="none" cap="none" strike="noStrike">
              <a:solidFill>
                <a:srgbClr val="37609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BLOG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PAGE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PAGE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SERVICES PAGE 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76092"/>
              </a:solidFill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4747450" y="779900"/>
            <a:ext cx="39426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37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Pages After Login</a:t>
            </a:r>
            <a:endParaRPr sz="3700">
              <a:solidFill>
                <a:srgbClr val="37609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ages corresponding to 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roles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Manage the functions according to the roles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Chat features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3000" y="3781400"/>
            <a:ext cx="3255950" cy="22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1569175" y="583975"/>
            <a:ext cx="6231300" cy="86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00" y="1453075"/>
            <a:ext cx="8456251" cy="4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3072000" y="840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6092"/>
                </a:solidFill>
              </a:rPr>
              <a:t>Page :Blog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1731450" y="101700"/>
            <a:ext cx="568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Demo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75" y="1325712"/>
            <a:ext cx="8415125" cy="4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279186" y="1892083"/>
            <a:ext cx="6565569" cy="3906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1279186" y="191009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1279186" y="83334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6092"/>
                </a:solidFill>
              </a:rPr>
              <a:t>Page :Home</a:t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2170050" y="1689650"/>
            <a:ext cx="734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50" y="1264075"/>
            <a:ext cx="7990125" cy="479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1279186" y="1892083"/>
            <a:ext cx="6565569" cy="3906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1279186" y="191009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rPr>
              <a:t>Page : About Us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0" y="1332800"/>
            <a:ext cx="8310952" cy="474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1279186" y="191009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1279186" y="833349"/>
            <a:ext cx="6565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rPr>
              <a:t>Page : </a:t>
            </a:r>
            <a:r>
              <a:rPr lang="en-US" sz="1800">
                <a:solidFill>
                  <a:srgbClr val="376092"/>
                </a:solidFill>
              </a:rPr>
              <a:t>Services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50" y="1319950"/>
            <a:ext cx="8165650" cy="46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